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</p:sldIdLst>
  <p:sldSz cx="12190413" cy="6859588"/>
  <p:notesSz cx="6797675" cy="9926638"/>
  <p:defaultTextStyle>
    <a:defPPr>
      <a:defRPr lang="en-US"/>
    </a:defPPr>
    <a:lvl1pPr marL="0" algn="l" defTabSz="108836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184" algn="l" defTabSz="108836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367" algn="l" defTabSz="108836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550" algn="l" defTabSz="108836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6734" algn="l" defTabSz="108836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0917" algn="l" defTabSz="108836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101" algn="l" defTabSz="108836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9283" algn="l" defTabSz="108836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3467" algn="l" defTabSz="108836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タイトルなしのセクション" id="{CF4B4938-864E-44B6-9AFF-CD8E19716ED0}">
          <p14:sldIdLst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FF9900"/>
    <a:srgbClr val="66FFFF"/>
    <a:srgbClr val="FF0066"/>
    <a:srgbClr val="E2001A"/>
    <a:srgbClr val="FFCC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Style léger 1 - Accentuation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8227" autoAdjust="0"/>
  </p:normalViewPr>
  <p:slideViewPr>
    <p:cSldViewPr>
      <p:cViewPr varScale="1">
        <p:scale>
          <a:sx n="115" d="100"/>
          <a:sy n="115" d="100"/>
        </p:scale>
        <p:origin x="224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96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-3408" y="-96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E756FB-229F-4112-8ACB-80840DCC5568}" type="datetimeFigureOut">
              <a:rPr lang="en-US" smtClean="0"/>
              <a:t>9/29/25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EB1AAD-2F64-44BA-80A9-881FFDC15A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515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31EA81-EF83-43C8-9409-C91A3CCE780E}" type="datetimeFigureOut">
              <a:rPr lang="en-US" smtClean="0"/>
              <a:t>9/29/25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0F43B6-D09D-4509-BAFE-A8EB67D79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533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</a:lstStyle>
          <a:p>
            <a:fld id="{8ACA6769-F035-45C3-923D-53A42DE7AEE0}" type="datetime1">
              <a:rPr lang="en-US" altLang="ja-JP" smtClean="0"/>
              <a:pPr/>
              <a:t>9/29/25</a:t>
            </a:fld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91215" y="6348776"/>
            <a:ext cx="2844430" cy="365210"/>
          </a:xfrm>
          <a:prstGeom prst="rect">
            <a:avLst/>
          </a:prstGeom>
        </p:spPr>
        <p:txBody>
          <a:bodyPr/>
          <a:lstStyle>
            <a:lvl1pPr>
              <a:defRPr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</a:lstStyle>
          <a:p>
            <a:fld id="{3CDACD97-589D-4743-975A-F0B01FE53E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316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</a:lstStyle>
          <a:p>
            <a:fld id="{C0487549-0AB1-48A6-A6EB-54207B7C94F5}" type="datetime1">
              <a:rPr lang="en-US" altLang="ja-JP" smtClean="0"/>
              <a:pPr/>
              <a:t>9/29/25</a:t>
            </a:fld>
            <a:endParaRPr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7494" y="6378990"/>
            <a:ext cx="2844430" cy="365210"/>
          </a:xfrm>
          <a:prstGeom prst="rect">
            <a:avLst/>
          </a:prstGeom>
        </p:spPr>
        <p:txBody>
          <a:bodyPr/>
          <a:lstStyle>
            <a:lvl1pPr>
              <a:defRPr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</a:lstStyle>
          <a:p>
            <a:fld id="{3CDACD97-589D-4743-975A-F0B01FE53EF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239440"/>
            <a:ext cx="3851920" cy="86409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101" y="266972"/>
            <a:ext cx="3563717" cy="809031"/>
          </a:xfrm>
          <a:prstGeom prst="rect">
            <a:avLst/>
          </a:prstGeom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effectLst/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3767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0413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3285778"/>
            <a:ext cx="10361851" cy="603538"/>
          </a:xfrm>
          <a:prstGeom prst="rect">
            <a:avLst/>
          </a:prstGeom>
          <a:effectLst/>
        </p:spPr>
        <p:txBody>
          <a:bodyPr/>
          <a:lstStyle>
            <a:lvl1pPr algn="ctr">
              <a:defRPr>
                <a:effectLst/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7100"/>
            <a:ext cx="8533289" cy="6228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effectLst/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  <a:lvl2pPr marL="544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7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2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7B9321F-2C5C-A886-2FCA-52FE8D3C72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86894" y="937692"/>
            <a:ext cx="4750938" cy="208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782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" y="0"/>
            <a:ext cx="12190413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277666"/>
            <a:ext cx="10361851" cy="603538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4400">
                <a:solidFill>
                  <a:schemeClr val="bg1"/>
                </a:solidFill>
                <a:effectLst/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562" y="3023004"/>
            <a:ext cx="8533289" cy="6228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effectLst/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  <a:lvl2pPr marL="544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7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2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15448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" y="0"/>
            <a:ext cx="12190413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2494806" y="2277666"/>
            <a:ext cx="6048672" cy="63990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0">
                <a:solidFill>
                  <a:schemeClr val="tx1">
                    <a:lumMod val="65000"/>
                    <a:lumOff val="35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  <a:lvl2pPr marL="544184" indent="0">
              <a:buNone/>
              <a:defRPr sz="2400" b="1"/>
            </a:lvl2pPr>
            <a:lvl3pPr marL="1088367" indent="0">
              <a:buNone/>
              <a:defRPr sz="2100" b="1"/>
            </a:lvl3pPr>
            <a:lvl4pPr marL="1632550" indent="0">
              <a:buNone/>
              <a:defRPr sz="1900" b="1"/>
            </a:lvl4pPr>
            <a:lvl5pPr marL="2176734" indent="0">
              <a:buNone/>
              <a:defRPr sz="1900" b="1"/>
            </a:lvl5pPr>
            <a:lvl6pPr marL="2720917" indent="0">
              <a:buNone/>
              <a:defRPr sz="1900" b="1"/>
            </a:lvl6pPr>
            <a:lvl7pPr marL="3265101" indent="0">
              <a:buNone/>
              <a:defRPr sz="1900" b="1"/>
            </a:lvl7pPr>
            <a:lvl8pPr marL="3809283" indent="0">
              <a:buNone/>
              <a:defRPr sz="1900" b="1"/>
            </a:lvl8pPr>
            <a:lvl9pPr marL="4353467" indent="0">
              <a:buNone/>
              <a:defRPr sz="19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0"/>
          </p:nvPr>
        </p:nvSpPr>
        <p:spPr>
          <a:xfrm>
            <a:off x="2494806" y="3285778"/>
            <a:ext cx="6048672" cy="63990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0">
                <a:solidFill>
                  <a:schemeClr val="tx1">
                    <a:lumMod val="65000"/>
                    <a:lumOff val="35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  <a:lvl2pPr marL="544184" indent="0">
              <a:buNone/>
              <a:defRPr sz="2400" b="1"/>
            </a:lvl2pPr>
            <a:lvl3pPr marL="1088367" indent="0">
              <a:buNone/>
              <a:defRPr sz="2100" b="1"/>
            </a:lvl3pPr>
            <a:lvl4pPr marL="1632550" indent="0">
              <a:buNone/>
              <a:defRPr sz="1900" b="1"/>
            </a:lvl4pPr>
            <a:lvl5pPr marL="2176734" indent="0">
              <a:buNone/>
              <a:defRPr sz="1900" b="1"/>
            </a:lvl5pPr>
            <a:lvl6pPr marL="2720917" indent="0">
              <a:buNone/>
              <a:defRPr sz="1900" b="1"/>
            </a:lvl6pPr>
            <a:lvl7pPr marL="3265101" indent="0">
              <a:buNone/>
              <a:defRPr sz="1900" b="1"/>
            </a:lvl7pPr>
            <a:lvl8pPr marL="3809283" indent="0">
              <a:buNone/>
              <a:defRPr sz="1900" b="1"/>
            </a:lvl8pPr>
            <a:lvl9pPr marL="4353467" indent="0">
              <a:buNone/>
              <a:defRPr sz="19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2494806" y="4293890"/>
            <a:ext cx="6048672" cy="63990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 b="0">
                <a:solidFill>
                  <a:schemeClr val="tx1">
                    <a:lumMod val="65000"/>
                    <a:lumOff val="35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  <a:lvl2pPr marL="544184" indent="0">
              <a:buNone/>
              <a:defRPr sz="2400" b="1"/>
            </a:lvl2pPr>
            <a:lvl3pPr marL="1088367" indent="0">
              <a:buNone/>
              <a:defRPr sz="2100" b="1"/>
            </a:lvl3pPr>
            <a:lvl4pPr marL="1632550" indent="0">
              <a:buNone/>
              <a:defRPr sz="1900" b="1"/>
            </a:lvl4pPr>
            <a:lvl5pPr marL="2176734" indent="0">
              <a:buNone/>
              <a:defRPr sz="1900" b="1"/>
            </a:lvl5pPr>
            <a:lvl6pPr marL="2720917" indent="0">
              <a:buNone/>
              <a:defRPr sz="1900" b="1"/>
            </a:lvl6pPr>
            <a:lvl7pPr marL="3265101" indent="0">
              <a:buNone/>
              <a:defRPr sz="1900" b="1"/>
            </a:lvl7pPr>
            <a:lvl8pPr marL="3809283" indent="0">
              <a:buNone/>
              <a:defRPr sz="1900" b="1"/>
            </a:lvl8pPr>
            <a:lvl9pPr marL="4353467" indent="0">
              <a:buNone/>
              <a:defRPr sz="19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342678" y="261442"/>
            <a:ext cx="10238215" cy="809031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992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702"/>
            <a:ext cx="10971372" cy="1143265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471"/>
            <a:ext cx="5386216" cy="63990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  <a:lvl2pPr marL="544184" indent="0">
              <a:buNone/>
              <a:defRPr sz="2400" b="1"/>
            </a:lvl2pPr>
            <a:lvl3pPr marL="1088367" indent="0">
              <a:buNone/>
              <a:defRPr sz="2100" b="1"/>
            </a:lvl3pPr>
            <a:lvl4pPr marL="1632550" indent="0">
              <a:buNone/>
              <a:defRPr sz="1900" b="1"/>
            </a:lvl4pPr>
            <a:lvl5pPr marL="2176734" indent="0">
              <a:buNone/>
              <a:defRPr sz="1900" b="1"/>
            </a:lvl5pPr>
            <a:lvl6pPr marL="2720917" indent="0">
              <a:buNone/>
              <a:defRPr sz="1900" b="1"/>
            </a:lvl6pPr>
            <a:lvl7pPr marL="3265101" indent="0">
              <a:buNone/>
              <a:defRPr sz="1900" b="1"/>
            </a:lvl7pPr>
            <a:lvl8pPr marL="3809283" indent="0">
              <a:buNone/>
              <a:defRPr sz="1900" b="1"/>
            </a:lvl8pPr>
            <a:lvl9pPr marL="4353467" indent="0">
              <a:buNone/>
              <a:defRPr sz="19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471"/>
            <a:ext cx="5388332" cy="63990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  <a:lvl2pPr marL="544184" indent="0">
              <a:buNone/>
              <a:defRPr sz="2400" b="1"/>
            </a:lvl2pPr>
            <a:lvl3pPr marL="1088367" indent="0">
              <a:buNone/>
              <a:defRPr sz="2100" b="1"/>
            </a:lvl3pPr>
            <a:lvl4pPr marL="1632550" indent="0">
              <a:buNone/>
              <a:defRPr sz="1900" b="1"/>
            </a:lvl4pPr>
            <a:lvl5pPr marL="2176734" indent="0">
              <a:buNone/>
              <a:defRPr sz="1900" b="1"/>
            </a:lvl5pPr>
            <a:lvl6pPr marL="2720917" indent="0">
              <a:buNone/>
              <a:defRPr sz="1900" b="1"/>
            </a:lvl6pPr>
            <a:lvl7pPr marL="3265101" indent="0">
              <a:buNone/>
              <a:defRPr sz="1900" b="1"/>
            </a:lvl7pPr>
            <a:lvl8pPr marL="3809283" indent="0">
              <a:buNone/>
              <a:defRPr sz="1900" b="1"/>
            </a:lvl8pPr>
            <a:lvl9pPr marL="4353467" indent="0">
              <a:buNone/>
              <a:defRPr sz="19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</a:lstStyle>
          <a:p>
            <a:fld id="{897595E6-83CE-4152-BAEF-826D449B0486}" type="datetime1">
              <a:rPr lang="en-US" altLang="ja-JP" smtClean="0"/>
              <a:pPr/>
              <a:t>9/29/25</a:t>
            </a:fld>
            <a:endParaRPr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6463" y="6378990"/>
            <a:ext cx="2844430" cy="365210"/>
          </a:xfrm>
          <a:prstGeom prst="rect">
            <a:avLst/>
          </a:prstGeom>
        </p:spPr>
        <p:txBody>
          <a:bodyPr/>
          <a:lstStyle>
            <a:lvl1pPr>
              <a:defRPr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</a:lstStyle>
          <a:p>
            <a:fld id="{3CDACD97-589D-4743-975A-F0B01FE53E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034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702"/>
            <a:ext cx="10971372" cy="809031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</a:lstStyle>
          <a:p>
            <a:fld id="{3E17BF8D-717F-4D0B-AF36-17A992D130DB}" type="datetime1">
              <a:rPr lang="en-US" altLang="ja-JP" smtClean="0"/>
              <a:pPr/>
              <a:t>9/29/25</a:t>
            </a:fld>
            <a:endParaRPr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12208" y="6367119"/>
            <a:ext cx="2844430" cy="365210"/>
          </a:xfrm>
          <a:prstGeom prst="rect">
            <a:avLst/>
          </a:prstGeom>
        </p:spPr>
        <p:txBody>
          <a:bodyPr/>
          <a:lstStyle>
            <a:lvl1pPr>
              <a:defRPr>
                <a:latin typeface="HGP創英角ﾎﾟｯﾌﾟ体" panose="040B0A00000000000000" pitchFamily="50" charset="-128"/>
                <a:ea typeface="HGP創英角ﾎﾟｯﾌﾟ体" panose="040B0A00000000000000" pitchFamily="50" charset="-128"/>
              </a:defRPr>
            </a:lvl1pPr>
          </a:lstStyle>
          <a:p>
            <a:fld id="{3CDACD97-589D-4743-975A-F0B01FE53E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122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1C574-59B0-4AC2-BBC7-AAB63BBFE204}" type="datetime1">
              <a:rPr lang="en-US" smtClean="0"/>
              <a:t>9/29/25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6463" y="6565680"/>
            <a:ext cx="2844430" cy="365210"/>
          </a:xfrm>
          <a:prstGeom prst="rect">
            <a:avLst/>
          </a:prstGeom>
        </p:spPr>
        <p:txBody>
          <a:bodyPr/>
          <a:lstStyle/>
          <a:p>
            <a:fld id="{3CDACD97-589D-4743-975A-F0B01FE53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433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367014" y="6378990"/>
            <a:ext cx="2844430" cy="365210"/>
          </a:xfrm>
          <a:prstGeom prst="rect">
            <a:avLst/>
          </a:prstGeom>
        </p:spPr>
        <p:txBody>
          <a:bodyPr vert="horz" lIns="108808" tIns="54404" rIns="108808" bIns="54404" rtlCol="0" anchor="ctr"/>
          <a:lstStyle>
            <a:lvl1pPr algn="ctr">
              <a:defRPr lang="en-US" sz="1100" kern="1200" smtClean="0">
                <a:solidFill>
                  <a:schemeClr val="tx1">
                    <a:tint val="75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defRPr>
            </a:lvl1pPr>
          </a:lstStyle>
          <a:p>
            <a:fld id="{23ED391C-ED21-42C9-A407-02DE0EF3881A}" type="datetime1">
              <a:rPr lang="en-US" altLang="ja-JP" smtClean="0"/>
              <a:pPr/>
              <a:t>9/29/25</a:t>
            </a:fld>
            <a:endParaRPr lang="ja-JP" altLang="en-US" dirty="0"/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2A3ECE6B-6DCD-ADAB-F9FB-09BA2EAF2C7E}"/>
              </a:ext>
            </a:extLst>
          </p:cNvPr>
          <p:cNvCxnSpPr>
            <a:cxnSpLocks/>
          </p:cNvCxnSpPr>
          <p:nvPr userDrawn="1"/>
        </p:nvCxnSpPr>
        <p:spPr>
          <a:xfrm>
            <a:off x="0" y="6310114"/>
            <a:ext cx="11063758" cy="0"/>
          </a:xfrm>
          <a:prstGeom prst="line">
            <a:avLst/>
          </a:prstGeom>
          <a:ln w="76200">
            <a:solidFill>
              <a:schemeClr val="accent6">
                <a:lumMod val="75000"/>
                <a:alpha val="3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図 4">
            <a:extLst>
              <a:ext uri="{FF2B5EF4-FFF2-40B4-BE49-F238E27FC236}">
                <a16:creationId xmlns:a16="http://schemas.microsoft.com/office/drawing/2014/main" id="{ED02EEC5-2603-5DB8-5A1E-0AB9EA68151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512744" y="174967"/>
            <a:ext cx="1408045" cy="58063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6ECE3CDA-DD00-891C-6DDB-EECC62C85F4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68305" y="5761501"/>
            <a:ext cx="979030" cy="98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211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6" r:id="rId2"/>
    <p:sldLayoutId id="2147483649" r:id="rId3"/>
    <p:sldLayoutId id="2147483658" r:id="rId4"/>
    <p:sldLayoutId id="2147483659" r:id="rId5"/>
    <p:sldLayoutId id="2147483653" r:id="rId6"/>
    <p:sldLayoutId id="2147483654" r:id="rId7"/>
    <p:sldLayoutId id="2147483660" r:id="rId8"/>
  </p:sldLayoutIdLst>
  <p:hf hdr="0" dt="0"/>
  <p:txStyles>
    <p:titleStyle>
      <a:lvl1pPr algn="l" defTabSz="1088367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effectLst>
            <a:outerShdw blurRad="50800" dist="50800" dir="5400000" algn="ctr" rotWithShape="0">
              <a:schemeClr val="tx1"/>
            </a:outerShdw>
          </a:effectLst>
          <a:latin typeface="DIN-BoldAlternate" pitchFamily="34" charset="0"/>
          <a:ea typeface="+mj-ea"/>
          <a:cs typeface="+mj-cs"/>
        </a:defRPr>
      </a:lvl1pPr>
    </p:titleStyle>
    <p:bodyStyle>
      <a:lvl1pPr marL="342882" marR="0" indent="-342882" algn="l" defTabSz="914354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Symbol"/>
        <a:buBlip>
          <a:blip r:embed="rId12"/>
        </a:buBlip>
        <a:tabLst>
          <a:tab pos="457178" algn="l"/>
        </a:tabLst>
        <a:defRPr sz="2800" kern="1200">
          <a:solidFill>
            <a:schemeClr val="tx1">
              <a:lumMod val="75000"/>
              <a:lumOff val="25000"/>
            </a:schemeClr>
          </a:solidFill>
          <a:latin typeface="DIN-Regular" pitchFamily="34" charset="0"/>
          <a:ea typeface="+mn-ea"/>
          <a:cs typeface="+mn-cs"/>
        </a:defRPr>
      </a:lvl1pPr>
      <a:lvl2pPr marL="742913" marR="0" indent="-285737" algn="l" defTabSz="914354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E2001A"/>
        </a:buClr>
        <a:buSzTx/>
        <a:buFont typeface="Arial" panose="020B0604020202020204" pitchFamily="34" charset="0"/>
        <a:buChar char="•"/>
        <a:tabLst/>
        <a:defRPr sz="2400" kern="1200">
          <a:solidFill>
            <a:schemeClr val="tx1">
              <a:lumMod val="75000"/>
              <a:lumOff val="25000"/>
            </a:schemeClr>
          </a:solidFill>
          <a:latin typeface="DIN-Regular" pitchFamily="34" charset="0"/>
          <a:ea typeface="+mn-ea"/>
          <a:cs typeface="+mn-cs"/>
        </a:defRPr>
      </a:lvl2pPr>
      <a:lvl3pPr marL="1142942" marR="0" indent="-228589" algn="l" defTabSz="914354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E2001A"/>
        </a:buClr>
        <a:buSzTx/>
        <a:buFont typeface="Arial" panose="020B0604020202020204" pitchFamily="34" charset="0"/>
        <a:buChar char="•"/>
        <a:tabLst/>
        <a:defRPr sz="2400" kern="1200">
          <a:solidFill>
            <a:schemeClr val="tx1">
              <a:lumMod val="75000"/>
              <a:lumOff val="25000"/>
            </a:schemeClr>
          </a:solidFill>
          <a:latin typeface="DIN-Regular" pitchFamily="34" charset="0"/>
          <a:ea typeface="+mn-ea"/>
          <a:cs typeface="+mn-cs"/>
        </a:defRPr>
      </a:lvl3pPr>
      <a:lvl4pPr marL="1600120" marR="0" indent="-228589" algn="l" defTabSz="914354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58595B"/>
        </a:buClr>
        <a:buSzTx/>
        <a:buFont typeface="Arial" panose="020B0604020202020204" pitchFamily="34" charset="0"/>
        <a:buChar char="•"/>
        <a:tabLst/>
        <a:defRPr sz="2000" kern="1200">
          <a:solidFill>
            <a:schemeClr val="tx1">
              <a:lumMod val="75000"/>
              <a:lumOff val="25000"/>
            </a:schemeClr>
          </a:solidFill>
          <a:latin typeface="DIN-Regular" pitchFamily="34" charset="0"/>
          <a:ea typeface="+mn-ea"/>
          <a:cs typeface="+mn-cs"/>
        </a:defRPr>
      </a:lvl4pPr>
      <a:lvl5pPr marL="2057298" marR="0" indent="-228589" algn="l" defTabSz="914354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58595B"/>
        </a:buClr>
        <a:buSzTx/>
        <a:buFont typeface="Arial" panose="020B0604020202020204" pitchFamily="34" charset="0"/>
        <a:buChar char="•"/>
        <a:tabLst/>
        <a:defRPr sz="2000" kern="1200">
          <a:solidFill>
            <a:schemeClr val="tx1">
              <a:lumMod val="75000"/>
              <a:lumOff val="25000"/>
            </a:schemeClr>
          </a:solidFill>
          <a:latin typeface="DIN-Regular" pitchFamily="34" charset="0"/>
          <a:ea typeface="+mn-ea"/>
          <a:cs typeface="+mn-cs"/>
        </a:defRPr>
      </a:lvl5pPr>
      <a:lvl6pPr marL="2993009" indent="-272092" algn="l" defTabSz="10883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193" indent="-272092" algn="l" defTabSz="10883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377" indent="-272092" algn="l" defTabSz="10883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559" indent="-272092" algn="l" defTabSz="10883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36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184" algn="l" defTabSz="108836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367" algn="l" defTabSz="108836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550" algn="l" defTabSz="108836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734" algn="l" defTabSz="108836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917" algn="l" defTabSz="108836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101" algn="l" defTabSz="108836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283" algn="l" defTabSz="108836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3467" algn="l" defTabSz="108836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5A4BEBF-0B86-72E7-7935-90CDA1EE4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42" y="837506"/>
            <a:ext cx="10729192" cy="534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662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DDABA50-3D38-F0A6-6CD8-146D4DA8E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702" y="20338"/>
            <a:ext cx="8184555" cy="622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221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7A2802F-C12A-3760-5C98-AFFC9CDC3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702" y="26741"/>
            <a:ext cx="8314650" cy="623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95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DE11C4B-8358-E3D5-8C99-08E257ADA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686" y="17384"/>
            <a:ext cx="8446645" cy="625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60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57784D9-6A90-1AD3-D847-7552C75CB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702" y="45418"/>
            <a:ext cx="8285206" cy="616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00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23BDABB-A0B1-02B1-FC39-0960EDE31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686" y="0"/>
            <a:ext cx="8380140" cy="620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572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5838F2C-50CD-F516-77DE-91AAC6AA9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710" y="88345"/>
            <a:ext cx="8160539" cy="617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257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5E4FF885-723F-E01D-A2FF-16F623504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384" y="0"/>
            <a:ext cx="8222230" cy="619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904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16F7B91-1A24-822F-E69D-2AEE26065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750" y="189434"/>
            <a:ext cx="7285641" cy="595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427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203E3B2-53A0-73F7-1052-F5C0D13CA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445" y="0"/>
            <a:ext cx="8397186" cy="628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245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C1901E4-9E21-A557-C99E-8841C2D37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480" y="0"/>
            <a:ext cx="8308142" cy="624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85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F9E1106-7602-F92C-DE1A-B483D34B5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654" y="189434"/>
            <a:ext cx="8208912" cy="5851116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F9E7CF2-AF06-6889-7EC1-F9CF28AF352E}"/>
              </a:ext>
            </a:extLst>
          </p:cNvPr>
          <p:cNvSpPr/>
          <p:nvPr/>
        </p:nvSpPr>
        <p:spPr>
          <a:xfrm>
            <a:off x="1270670" y="5374010"/>
            <a:ext cx="374441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7583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9157A9F-550D-3406-8C6B-B5E75234F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687" y="0"/>
            <a:ext cx="8180927" cy="622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5779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F06CB74-CC38-6834-A625-DA6BFB608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686" y="45418"/>
            <a:ext cx="8442447" cy="616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4143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8E70884-DE73-C758-ED9A-8470593BB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481" y="0"/>
            <a:ext cx="8294142" cy="625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417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9D5FF81-8611-8AFE-A166-E1557FEAE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868" y="0"/>
            <a:ext cx="8488762" cy="623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2997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090330F-5C5F-3BB2-56EE-D3641D2BD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189" y="0"/>
            <a:ext cx="8268433" cy="626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3709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45802DB-5D79-AAFE-31C0-E53A1EE1D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268" y="0"/>
            <a:ext cx="8426362" cy="626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7761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FFE74BF-90FF-B81E-4B87-F6C019C35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362" y="0"/>
            <a:ext cx="8209778" cy="623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6425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DE767C7-B324-EE2D-53B3-BBAD77F1A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981" y="0"/>
            <a:ext cx="8254641" cy="627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0913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9EE4744-B431-6246-1A90-69B2BD6CA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529" y="0"/>
            <a:ext cx="8142086" cy="624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3963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5024CB25-A817-9277-4BCF-2C9E3E3E7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321" y="0"/>
            <a:ext cx="8359301" cy="621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045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AF44E3F-825B-49B7-B399-0EE2A8A4F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710" y="132150"/>
            <a:ext cx="8280920" cy="601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820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3F3C843-CE3E-3C0D-F883-8C8F75B43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776" y="0"/>
            <a:ext cx="8312846" cy="624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620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7BB71DB-9CC8-5298-205B-07DA6FE53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662" y="333450"/>
            <a:ext cx="8933630" cy="565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5767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B0C9173-AFF4-EFF9-1C63-7BCBEF295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702" y="45418"/>
            <a:ext cx="8204754" cy="616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3428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5AF5C46-16DE-CBD9-3FA6-2F74461E4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842" y="0"/>
            <a:ext cx="8407151" cy="623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7353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28702DD-97A1-E232-B91C-8814F9777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759" y="0"/>
            <a:ext cx="8312864" cy="624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2604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152A411-C6EA-1CBB-2FE6-57CA1A372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361" y="0"/>
            <a:ext cx="8611277" cy="625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3519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38F62AAB-333D-38F6-DCAB-2E9A4D68C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197" y="0"/>
            <a:ext cx="8294425" cy="625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9390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5F02DF93-BCD3-2FAB-390E-9541D3F74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149" y="0"/>
            <a:ext cx="8317474" cy="623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524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47CCD91-5876-957E-C7BD-2DB27AFDD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819" y="0"/>
            <a:ext cx="8365803" cy="620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9354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64028F5-973D-300F-E615-02A0AC70D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075" y="0"/>
            <a:ext cx="8398556" cy="628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583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DBF364C-95C5-8F9F-7130-A8D9C249A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694" y="145602"/>
            <a:ext cx="8251575" cy="609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0100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DBBC98B-CA8A-AEE7-A6F4-14A54F925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065" y="0"/>
            <a:ext cx="8360558" cy="621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8803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720FBEE5-05CA-E8AF-1FE0-AEE77FAB2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710" y="0"/>
            <a:ext cx="8250095" cy="618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0505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395E5A2-5D26-1895-BED8-048B53391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869" y="0"/>
            <a:ext cx="8733769" cy="618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548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C9675B1-91AC-428E-E34A-F56F5109C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771" y="0"/>
            <a:ext cx="8579867" cy="6272532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40E12C4-7851-5430-9F0C-0A42390EAE9B}"/>
              </a:ext>
            </a:extLst>
          </p:cNvPr>
          <p:cNvSpPr/>
          <p:nvPr/>
        </p:nvSpPr>
        <p:spPr>
          <a:xfrm>
            <a:off x="1486694" y="4293890"/>
            <a:ext cx="1656184" cy="18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937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A647B5A-61CA-0D57-CEE4-9C812908F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686" y="117425"/>
            <a:ext cx="8424936" cy="605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193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81026AE-84C0-E029-100D-DA3C0565F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670" y="8027"/>
            <a:ext cx="8423535" cy="617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431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785FFE1-154E-1514-3D55-E5AFA37F6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686" y="45418"/>
            <a:ext cx="8209496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81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D003A00-70DA-0E70-00F8-A6200CC44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852" y="0"/>
            <a:ext cx="8194336" cy="623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027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D195ECB-AB4F-F477-A51D-1F79FFFEC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702" y="45418"/>
            <a:ext cx="8226801" cy="619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9003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2001A"/>
        </a:solidFill>
        <a:ln>
          <a:noFill/>
        </a:ln>
      </a:spPr>
      <a:bodyPr rtlCol="0" anchor="ctr"/>
      <a:lstStyle>
        <a:defPPr algn="ctr">
          <a:defRPr dirty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2fc13e34-f03f-498b-982a-7cb446e25bc6}" enabled="0" method="" siteId="{2fc13e34-f03f-498b-982a-7cb446e25bc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39310</TotalTime>
  <Words>0</Words>
  <Application>Microsoft Macintosh PowerPoint</Application>
  <PresentationFormat>ユーザー設定</PresentationFormat>
  <Paragraphs>0</Paragraphs>
  <Slides>43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43</vt:i4>
      </vt:variant>
    </vt:vector>
  </HeadingPairs>
  <TitlesOfParts>
    <vt:vector size="50" baseType="lpstr">
      <vt:lpstr>DIN-BoldAlternate</vt:lpstr>
      <vt:lpstr>DIN-Regular</vt:lpstr>
      <vt:lpstr>HGP創英角ﾎﾟｯﾌﾟ体</vt:lpstr>
      <vt:lpstr>Arial</vt:lpstr>
      <vt:lpstr>Calibri</vt:lpstr>
      <vt:lpstr>Symbol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Royal Canin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Serradell, Jade</dc:creator>
  <cp:lastModifiedBy>Zhipeng Xu</cp:lastModifiedBy>
  <cp:revision>999</cp:revision>
  <cp:lastPrinted>2016-06-03T15:00:53Z</cp:lastPrinted>
  <dcterms:created xsi:type="dcterms:W3CDTF">2016-04-01T09:59:01Z</dcterms:created>
  <dcterms:modified xsi:type="dcterms:W3CDTF">2025-09-29T13:50:47Z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4001669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D5.0.5</vt:lpwstr>
  </property>
  <property fmtid="{D5CDD505-2E9C-101B-9397-08002B2CF9AE}" pid="5" name="_NewReviewCycle">
    <vt:lpwstr/>
  </property>
</Properties>
</file>